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126" y="1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853D1-364A-4153-BAA8-1F94D405C97A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B3940-A9D1-4D33-813E-2EAFF57D62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31F71-8DA9-40F2-B27A-1E0372794D65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A3540-5EF6-4B15-8074-C87512545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A3540-5EF6-4B15-8074-C875125456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5E15-8C90-4C46-A44E-625ADECFA9CE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6AA2-BE47-492E-B60E-2B9ABB3A1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4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www.gljufrasteinn.is/images/gsteinn_fors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2" name="Picture 18" descr="http://bestanimations.com/Humans/Man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071810"/>
            <a:ext cx="612826" cy="1785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214290"/>
            <a:ext cx="431066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Einu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sinni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maður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</a:t>
            </a:r>
            <a:endPara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vildi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verða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meistar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í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póker</a:t>
            </a:r>
            <a:endPara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lagði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stað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í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spilavíti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6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ourisme.gouv.qc.ca/fileadmin/Image/decouvrez/activites/attraits/casinos/casino_charlevoix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pic>
        <p:nvPicPr>
          <p:cNvPr id="3" name="Picture 18" descr="http://bestanimations.com/Humans/Man-02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929198"/>
            <a:ext cx="318661" cy="928670"/>
          </a:xfrm>
          <a:prstGeom prst="rect">
            <a:avLst/>
          </a:prstGeom>
          <a:noFill/>
        </p:spPr>
      </p:pic>
      <p:pic>
        <p:nvPicPr>
          <p:cNvPr id="14340" name="Picture 4" descr="http://bestanimations.com/HomeOffice/Office/Briefcase-03-jun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247684" flipH="1" flipV="1">
            <a:off x="6011025" y="5512301"/>
            <a:ext cx="189752" cy="170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214290"/>
            <a:ext cx="551965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s-I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Þegar Komið var að spilavitinu með </a:t>
            </a:r>
          </a:p>
          <a:p>
            <a:pPr algn="ctr"/>
            <a:r>
              <a:rPr lang="is-I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skjala töskuna fulla af </a:t>
            </a:r>
          </a:p>
          <a:p>
            <a:pPr algn="ctr"/>
            <a:r>
              <a:rPr lang="is-I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peningu</a:t>
            </a:r>
            <a:r>
              <a:rPr lang="is-I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á leið í </a:t>
            </a:r>
            <a:r>
              <a:rPr lang="is-I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póker</a:t>
            </a:r>
            <a:r>
              <a:rPr lang="is-I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og eina sem </a:t>
            </a:r>
          </a:p>
          <a:p>
            <a:pPr algn="ctr"/>
            <a:r>
              <a:rPr lang="is-I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</a:t>
            </a:r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var ákveðin í var að vinna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~PP4047.WAV">
            <a:hlinkClick r:id="" action="ppaction://media"/>
          </p:cNvPr>
          <p:cNvPicPr>
            <a:picLocks noRot="1" noChangeAspect="1"/>
          </p:cNvPicPr>
          <p:nvPr>
            <a:wavAudioFile r:embed="rId2" name="~PP4047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156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pas-casino.com/images/New-Casino-Interior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18" descr="http://bestanimations.com/Humans/Man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2143116"/>
            <a:ext cx="1142976" cy="41434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4282" y="285728"/>
            <a:ext cx="53478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Þegar komið var inn fann hann sér </a:t>
            </a:r>
          </a:p>
          <a:p>
            <a:pPr algn="ctr"/>
            <a:r>
              <a:rPr lang="is-I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póker</a:t>
            </a:r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borð og settir við það og </a:t>
            </a:r>
          </a:p>
          <a:p>
            <a:pPr algn="ctr"/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beið eftir andstæðing sem þorði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1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pas-casino.com/images/New-Casino-Interior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143248"/>
            <a:ext cx="1143008" cy="18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bestanimations.com/Humans/Head-01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86124"/>
            <a:ext cx="1366842" cy="1666880"/>
          </a:xfrm>
          <a:prstGeom prst="rect">
            <a:avLst/>
          </a:prstGeom>
          <a:noFill/>
        </p:spPr>
      </p:pic>
      <p:pic>
        <p:nvPicPr>
          <p:cNvPr id="1031" name="Picture 7" descr="http://bestanimations.com/Games/Cards/Cards-01-jun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234455">
            <a:off x="795885" y="5619992"/>
            <a:ext cx="1905000" cy="714375"/>
          </a:xfrm>
          <a:prstGeom prst="rect">
            <a:avLst/>
          </a:prstGeom>
          <a:noFill/>
        </p:spPr>
      </p:pic>
      <p:pic>
        <p:nvPicPr>
          <p:cNvPr id="1033" name="Picture 9" descr="http://bestanimations.com/Games/Cards/Cards-02-jun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628709">
            <a:off x="2703537" y="4566337"/>
            <a:ext cx="1428750" cy="11906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282" y="214290"/>
            <a:ext cx="533652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Loks kom einn. Og þegar þeir voru </a:t>
            </a:r>
          </a:p>
          <a:p>
            <a:pPr algn="ctr"/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búnir að spila i dá góða stund </a:t>
            </a:r>
          </a:p>
          <a:p>
            <a:pPr algn="ctr"/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lögðu þeir allan peningi sinn undir.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62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olympic-casino.com/public/News/content_imgs/OlympicCasinoSunris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955"/>
            <a:ext cx="9144000" cy="6861956"/>
          </a:xfrm>
          <a:prstGeom prst="rect">
            <a:avLst/>
          </a:prstGeom>
          <a:noFill/>
        </p:spPr>
      </p:pic>
      <p:pic>
        <p:nvPicPr>
          <p:cNvPr id="17414" name="Picture 6" descr="http://bestanimations.com/Humans/Man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443016"/>
            <a:ext cx="500066" cy="1457337"/>
          </a:xfrm>
          <a:prstGeom prst="rect">
            <a:avLst/>
          </a:prstGeom>
          <a:noFill/>
        </p:spPr>
      </p:pic>
      <p:pic>
        <p:nvPicPr>
          <p:cNvPr id="17416" name="Picture 8" descr="http://bestanimations.com/Games/Awards/1st-01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500166" y="2000240"/>
            <a:ext cx="285752" cy="4667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214290"/>
            <a:ext cx="51937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hvad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helduru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hann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vann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allan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peningi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varð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í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fyrsta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sæti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525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olympic-casino.com/public/News/content_imgs/OlympicCasinoSunris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955"/>
            <a:ext cx="9144000" cy="6861956"/>
          </a:xfrm>
          <a:prstGeom prst="rect">
            <a:avLst/>
          </a:prstGeom>
          <a:noFill/>
        </p:spPr>
      </p:pic>
      <p:pic>
        <p:nvPicPr>
          <p:cNvPr id="18434" name="Picture 2" descr="http://bestanimations.com/Humans/Man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51326"/>
            <a:ext cx="928694" cy="2706482"/>
          </a:xfrm>
          <a:prstGeom prst="rect">
            <a:avLst/>
          </a:prstGeom>
          <a:noFill/>
        </p:spPr>
      </p:pic>
      <p:pic>
        <p:nvPicPr>
          <p:cNvPr id="18436" name="Picture 4" descr="http://bestanimations.com/Money/Dollars/Dollar-05-jun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00372"/>
            <a:ext cx="225631" cy="295270"/>
          </a:xfrm>
          <a:prstGeom prst="rect">
            <a:avLst/>
          </a:prstGeom>
          <a:noFill/>
        </p:spPr>
      </p:pic>
      <p:pic>
        <p:nvPicPr>
          <p:cNvPr id="6" name="Picture 4" descr="http://bestanimations.com/Money/Dollars/Dollar-05-jun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000372"/>
            <a:ext cx="225631" cy="295270"/>
          </a:xfrm>
          <a:prstGeom prst="rect">
            <a:avLst/>
          </a:prstGeom>
          <a:noFill/>
        </p:spPr>
      </p:pic>
      <p:pic>
        <p:nvPicPr>
          <p:cNvPr id="18438" name="Picture 6" descr="http://bestanimations.com/Money/Coins/Treasure-02-jun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89588">
            <a:off x="5667955" y="3666353"/>
            <a:ext cx="1293845" cy="86256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282" y="357166"/>
            <a:ext cx="50996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Með fulla </a:t>
            </a:r>
            <a:r>
              <a:rPr lang="is-I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kystu</a:t>
            </a:r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af </a:t>
            </a:r>
            <a:r>
              <a:rPr lang="is-I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peningu</a:t>
            </a:r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og </a:t>
            </a:r>
          </a:p>
          <a:p>
            <a:pPr algn="ctr"/>
            <a:r>
              <a:rPr lang="is-I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dollara merkið skín i augum hans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789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2.arnes.si/~ljnuk4/uni-l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1108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786322"/>
            <a:ext cx="3419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http://bestanimations.com/Money/Coins/Treasure-02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214950"/>
            <a:ext cx="1293845" cy="862565"/>
          </a:xfrm>
          <a:prstGeom prst="rect">
            <a:avLst/>
          </a:prstGeom>
          <a:noFill/>
        </p:spPr>
      </p:pic>
      <p:pic>
        <p:nvPicPr>
          <p:cNvPr id="10" name="Picture 6" descr="http://bestanimations.com/Money/Coins/Treasure-02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214950"/>
            <a:ext cx="1293845" cy="862565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643446"/>
            <a:ext cx="695325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57158" y="214290"/>
            <a:ext cx="502458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Hann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fór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keypti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sér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hús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bíl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með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fullar</a:t>
            </a:r>
            <a:endPara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kystur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peningu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þrátt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fyrir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það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4|2.3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1.2|1.4|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1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7|2.1|1.5|1.9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2|1.1|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129</Words>
  <Application>Microsoft Office PowerPoint</Application>
  <PresentationFormat>On-screen Show (4:3)</PresentationFormat>
  <Paragraphs>21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16</cp:revision>
  <dcterms:created xsi:type="dcterms:W3CDTF">2007-10-31T10:28:57Z</dcterms:created>
  <dcterms:modified xsi:type="dcterms:W3CDTF">2007-11-19T08:29:46Z</dcterms:modified>
</cp:coreProperties>
</file>